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76872"/>
            <a:ext cx="6840760" cy="187220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Cambria" pitchFamily="18" charset="0"/>
              </a:rPr>
              <a:t>Игра</a:t>
            </a:r>
            <a:br>
              <a:rPr lang="ru-RU" sz="6000" dirty="0" smtClean="0">
                <a:latin typeface="Cambria" pitchFamily="18" charset="0"/>
              </a:rPr>
            </a:br>
            <a:r>
              <a:rPr lang="ru-RU" sz="6000" dirty="0" smtClean="0">
                <a:latin typeface="Cambria" pitchFamily="18" charset="0"/>
              </a:rPr>
              <a:t> «Угадай эмоции»</a:t>
            </a:r>
            <a:endParaRPr lang="ru-RU" sz="6000" dirty="0">
              <a:latin typeface="Cambria" pitchFamily="18" charset="0"/>
            </a:endParaRPr>
          </a:p>
        </p:txBody>
      </p:sp>
      <p:pic>
        <p:nvPicPr>
          <p:cNvPr id="1026" name="Picture 2" descr="C:\Users\Алина\Desktop\эмоции\kartinki-ob-emotsiyah-dlya-detey-88589-large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21088"/>
            <a:ext cx="3009900" cy="237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лина\Desktop\эмоции\kartinki-ob-emotsiyah-dlya-detey-88589-large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3057525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ина\Desktop\эмоции\img_573333c9b69f6 - копия (2).jpg"/>
          <p:cNvPicPr>
            <a:picLocks noChangeAspect="1" noChangeArrowheads="1"/>
          </p:cNvPicPr>
          <p:nvPr/>
        </p:nvPicPr>
        <p:blipFill>
          <a:blip r:embed="rId2" cstate="print"/>
          <a:srcRect r="-1350" b="1900"/>
          <a:stretch>
            <a:fillRect/>
          </a:stretch>
        </p:blipFill>
        <p:spPr bwMode="auto">
          <a:xfrm>
            <a:off x="539552" y="476672"/>
            <a:ext cx="3410942" cy="484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5517233"/>
            <a:ext cx="2952328" cy="86409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Радость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932040" y="332656"/>
            <a:ext cx="3528392" cy="91365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Cambria" pitchFamily="18" charset="0"/>
              </a:rPr>
              <a:t>Удивление</a:t>
            </a:r>
            <a:endParaRPr lang="ru-RU" sz="4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3075" name="Picture 3" descr="C:\Users\Алина\Desktop\эмоции\img_573333c9b69f6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3390900" cy="481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404664"/>
            <a:ext cx="4320480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itchFamily="18" charset="0"/>
              </a:rPr>
              <a:t>Застенчивость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661248"/>
            <a:ext cx="2880320" cy="72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Грусть</a:t>
            </a:r>
            <a:endParaRPr lang="ru-RU" sz="4000" b="1" dirty="0">
              <a:latin typeface="Cambria" pitchFamily="18" charset="0"/>
            </a:endParaRPr>
          </a:p>
        </p:txBody>
      </p:sp>
      <p:pic>
        <p:nvPicPr>
          <p:cNvPr id="4098" name="Picture 2" descr="C:\Users\Алина\Desktop\эмоции\img_573333c9b69f6 - коп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259708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Алина\Desktop\эмоции\img_573333c9b69f6 - копия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31000"/>
            <a:ext cx="3556248" cy="5037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4176464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Злость, ярость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3992488" cy="7696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Задумчивость</a:t>
            </a:r>
            <a:endParaRPr lang="ru-RU" sz="4000" b="1" dirty="0">
              <a:latin typeface="Cambria" pitchFamily="18" charset="0"/>
            </a:endParaRPr>
          </a:p>
        </p:txBody>
      </p:sp>
      <p:pic>
        <p:nvPicPr>
          <p:cNvPr id="5122" name="Picture 2" descr="C:\Users\Алина\Desktop\эмоции\img_573333c9b69f6 - коп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585840" cy="5271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Алина\Desktop\эмоции\img_573333c9b69f6 - копия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387649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36096" y="260648"/>
            <a:ext cx="3240360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itchFamily="18" charset="0"/>
              </a:rPr>
              <a:t>Обида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3528392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Ужас, испуг</a:t>
            </a:r>
            <a:endParaRPr lang="ru-RU" sz="4000" b="1" dirty="0">
              <a:latin typeface="Cambria" pitchFamily="18" charset="0"/>
            </a:endParaRPr>
          </a:p>
        </p:txBody>
      </p:sp>
      <p:pic>
        <p:nvPicPr>
          <p:cNvPr id="6146" name="Picture 2" descr="C:\Users\Алина\Desktop\эмоции\img_573333c9b69f6 - копия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404664"/>
            <a:ext cx="3369287" cy="5184576"/>
          </a:xfrm>
          <a:prstGeom prst="rect">
            <a:avLst/>
          </a:prstGeom>
          <a:noFill/>
        </p:spPr>
      </p:pic>
      <p:pic>
        <p:nvPicPr>
          <p:cNvPr id="6147" name="Picture 3" descr="C:\Users\Алина\Desktop\эмоции\img_573333c9b69f6 - копия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6752"/>
            <a:ext cx="3518024" cy="5290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Игра  «Угадай эмоции»</vt:lpstr>
      <vt:lpstr>Радость</vt:lpstr>
      <vt:lpstr>Застенчивость</vt:lpstr>
      <vt:lpstr>Злость, ярость</vt:lpstr>
      <vt:lpstr>Обида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«Угадай эмоции»</dc:title>
  <dc:creator>Алиночка</dc:creator>
  <cp:lastModifiedBy>Алина</cp:lastModifiedBy>
  <cp:revision>4</cp:revision>
  <dcterms:created xsi:type="dcterms:W3CDTF">2017-09-27T07:42:02Z</dcterms:created>
  <dcterms:modified xsi:type="dcterms:W3CDTF">2017-09-27T08:12:38Z</dcterms:modified>
</cp:coreProperties>
</file>