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1"/>
  </p:handoutMasterIdLst>
  <p:sldIdLst>
    <p:sldId id="258" r:id="rId2"/>
    <p:sldId id="256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CB25-154B-4C2B-8000-38C59197298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9734C-1AF1-4FC8-882B-7970CD184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23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CB2ED4-C269-4648-B70F-3A390F1A890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C54752-0700-4E2C-9471-577E4A177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ВЫБОР ПРОФЕССИИ – ТВОЙ ВЫБОР</a:t>
            </a:r>
            <a:endParaRPr lang="ru-RU" sz="54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5100" b="1" i="1" dirty="0" smtClean="0"/>
              <a:t>КОМИТЕТ РСО-АЛАНИЯ ПО </a:t>
            </a:r>
            <a:endParaRPr lang="en-US" sz="5100" b="1" i="1" dirty="0" smtClean="0"/>
          </a:p>
          <a:p>
            <a:endParaRPr lang="en-US" sz="5100" b="1" i="1" dirty="0"/>
          </a:p>
          <a:p>
            <a:r>
              <a:rPr lang="ru-RU" sz="5100" b="1" i="1" dirty="0" smtClean="0"/>
              <a:t>ЗАНЯТОСТИ НАСЕЛЕНИЯ</a:t>
            </a:r>
            <a:endParaRPr lang="ru-RU" sz="5100" b="1" i="1" dirty="0"/>
          </a:p>
        </p:txBody>
      </p:sp>
    </p:spTree>
    <p:extLst>
      <p:ext uri="{BB962C8B-B14F-4D97-AF65-F5344CB8AC3E}">
        <p14:creationId xmlns:p14="http://schemas.microsoft.com/office/powerpoint/2010/main" val="29519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ФОРМУЛА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 УСПЕШНОГО ВЫБОРА ПРОФЕССИИ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6000" b="1" dirty="0" smtClean="0"/>
          </a:p>
          <a:p>
            <a:r>
              <a:rPr lang="ru-RU" sz="6500" b="1" i="1" dirty="0" smtClean="0"/>
              <a:t>ХОЧУ+МОГУ+НАДО</a:t>
            </a:r>
            <a:endParaRPr lang="ru-RU" sz="6500" b="1" i="1" dirty="0"/>
          </a:p>
        </p:txBody>
      </p:sp>
    </p:spTree>
    <p:extLst>
      <p:ext uri="{BB962C8B-B14F-4D97-AF65-F5344CB8AC3E}">
        <p14:creationId xmlns:p14="http://schemas.microsoft.com/office/powerpoint/2010/main" val="7305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ТИПЫ ПРОФЕССИЙ ПО ПРЕДМЕТУ ТРУДА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700808"/>
            <a:ext cx="8062912" cy="2302072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«ЧЕЛОВЕК – ЧЕЛОВЕК»</a:t>
            </a:r>
          </a:p>
          <a:p>
            <a:pPr algn="l"/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«ЧЕЛОВЕК – ТЕХНИКА»</a:t>
            </a:r>
          </a:p>
          <a:p>
            <a:pPr algn="l"/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«ЧЕЛОВЕК – ЗНАКОВАЯ СИСТЕМА»</a:t>
            </a:r>
          </a:p>
          <a:p>
            <a:pPr algn="l"/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«ЧЕЛОВЕК – ХУДОЖЕСТВЕННЫЙ ОБРАЗ»</a:t>
            </a:r>
          </a:p>
          <a:p>
            <a:pPr algn="l"/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«ЧЕЛОВЕК – ПРИРОДА»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740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062912" cy="136815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СОЗНАТЕЛЬНЫЙ ВЫБОР ПРОФЕССИИ ОСНОВЫВАЕТСЯ НА: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412776"/>
            <a:ext cx="8062912" cy="2590104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ЗНАНИЯХ  О  МИРЕ  ПРОФЕССИЙ;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ЗНАНИЯХ  О  ВЫБИРАЕМОЙ КОНКРЕТНОЙ   ПРОФЕССИИ;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ИЗУЧЕНИИ  </a:t>
            </a:r>
            <a:r>
              <a:rPr lang="ru-RU" sz="3200" b="1" i="1" dirty="0" smtClean="0"/>
              <a:t>СВОИХ  ИНТЕРЕСОВ;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ИЗУЧЕНИИ  </a:t>
            </a:r>
            <a:r>
              <a:rPr lang="ru-RU" sz="3200" b="1" i="1" dirty="0" smtClean="0"/>
              <a:t>СВОИХ СПОСОБНОСТЕЙ;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ЗНАНИИ  </a:t>
            </a:r>
            <a:r>
              <a:rPr lang="ru-RU" sz="3200" b="1" i="1" dirty="0" smtClean="0"/>
              <a:t>СВОИХ  СИЛЬНЫХ   И СЛАБЫХ  </a:t>
            </a:r>
            <a:r>
              <a:rPr lang="ru-RU" sz="3200" b="1" i="1" dirty="0" smtClean="0"/>
              <a:t>КАЧЕСТВ;</a:t>
            </a:r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СОСТОЯНИИ  СВОЕГО  ЗДОРОВЬЯ;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УЧЕТЕ  СИТУАЦИИ  НА  РЫНКЕ  ТРУДА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13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8062912" cy="115212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ОШИБКИ ПРИ ВЫБОРЕ ПРОФЕССИИ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56792"/>
            <a:ext cx="8062912" cy="2446088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УВЛЕЧЕНИЕ  ВНЕШНЕЙ  ИЛИ  ЧАСТНОЙ  СТОРОНОЙ ПРОФЕССИИ;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НЕЗНАНИЕ  МИРА  ПРОФЕССИЙ,  ВЫБОР   «ЗА КОМПАНИЮ»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НЕУМЕНИЕ  РАЗБИРАТЬСЯ  В  СВОИХ  СПОСОБНОСТЯХ;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НЕУМЕНИЕ  РАЗБИРАТЬСЯ  В  МОТИВАХ  ВЫБОРА;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НЕЗНАНИЕ  ПУТИ  ПОЛУЧЕНИЯ  ПРОФЕССИИ;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НЕПРАВИЛЬНОЕ  ОТНОШЕНИЕ  К  РАЗЛИЧНЫМ ОБСТОЯТЕЛЬСТВАМ   ВЫБОРА;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ПЕРЕНОС  ОТНОШЕНИЯ  К  ЧЕЛОВЕКУ – ПРЕДСТАВИТЕЛЮ ТОЙ  ИЛИ  ИНОЙ  ПРОФЕССИИ – НА  ОТНОШЕНИЕ   К САМОЙ   ПРОФЕССИИ;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ОТОЖДЕСТВЛЕНИЕ  ШКОЛЬНОГО  УЧЕБНОГО  ПРЕДМЕТА  С ПРОФЕССИЕЙ;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УСТАРЕЛОЕ  ПРЕДСТАВЛЕНИЕ  О  ХАРАКТЕРЕ  ТРУДА  В СФЕРЕ  МАТЕРИАЛЬНОГО  ПРОИЗВОДСТВА;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СТРЕМЛЕНИЕ  К  ПРЕСТИЖНОЙ  ПРОФЕССИИ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0110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НАИБОЛЕЕ ВОСТРЕБОВАННЫЕ РАБОЧИЕ ПРОФЕССИИ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062912" cy="5256584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ЭЛЕКТРОГАЗОСВАРЩИК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ЭЛЕКТРИК  УЧАСТКА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МАШИНИСТ   БУЛЬДОЗЕРА, ЭКСКАВАТОРА, АВТОКРАНА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СЛЕСАРЬ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ВОДИТЕЛЬ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ШВЕЯ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ПОВАР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000" b="1" i="1" dirty="0" smtClean="0"/>
              <a:t>ПАРИКМАХЕР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sz="2000" b="1" i="1" dirty="0"/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000" b="1" i="1" dirty="0"/>
              <a:t> </a:t>
            </a:r>
            <a:r>
              <a:rPr lang="ru-RU" sz="2000" b="1" i="1" dirty="0" smtClean="0"/>
              <a:t>  ПРОДАВЕЦ   НЕПРОДОВОЛЬСТВЕННЫХ   ТОВАРОВ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ru-RU" sz="1800" b="1" dirty="0" smtClean="0"/>
          </a:p>
          <a:p>
            <a:pPr marL="457200" indent="-457200" algn="l">
              <a:buFont typeface="Wingdings" pitchFamily="2" charset="2"/>
              <a:buChar char="Ø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937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88641"/>
            <a:ext cx="8062912" cy="1008111"/>
          </a:xfrm>
        </p:spPr>
        <p:txBody>
          <a:bodyPr/>
          <a:lstStyle/>
          <a:p>
            <a:pPr algn="ctr"/>
            <a:r>
              <a:rPr lang="ru-RU" b="1" dirty="0" smtClean="0"/>
              <a:t>ПРЕСТИЖНЫЕ ПРОФЕССИИ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62912" cy="5256584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ИНЖЕНЕРЫ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i="1" dirty="0" smtClean="0"/>
              <a:t>IT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–</a:t>
            </a:r>
            <a:r>
              <a:rPr lang="ru-RU" sz="2800" b="1" i="1" dirty="0" smtClean="0"/>
              <a:t> СПЕЦИАЛИСТЫ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МЕДИКИ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ЭКОЛОГИ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ХИМИКИ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ПСИХОЛОГИ  И  КОНСУЛЬТАНТЫ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МАРКЕТОЛОГИ</a:t>
            </a:r>
            <a:endParaRPr lang="en-US" sz="28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МЕНЕДЖЕРЫ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СПЕЦИАЛИСТЫ  </a:t>
            </a:r>
            <a:r>
              <a:rPr lang="en-US" sz="2800" b="1" i="1" dirty="0" smtClean="0"/>
              <a:t>PR</a:t>
            </a:r>
            <a:endParaRPr lang="ru-RU" sz="28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800" b="1" i="1" dirty="0" smtClean="0"/>
              <a:t>СПЕЦИАЛИСТЫ В ОБЛАСТИ НАНО- И БИОТЕХНОЛОГИЙ</a:t>
            </a:r>
            <a:endParaRPr lang="en-US" sz="2800" b="1" i="1" dirty="0" smtClean="0"/>
          </a:p>
          <a:p>
            <a:pPr marL="457200" indent="-457200" algn="l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0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062912" cy="14847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СОВРЕМЕННЫЕ ПРОФЕССИИ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484784"/>
            <a:ext cx="8062912" cy="2518096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Специалист  </a:t>
            </a:r>
            <a:r>
              <a:rPr lang="en-US" sz="3200" b="1" i="1" dirty="0" smtClean="0"/>
              <a:t>PR</a:t>
            </a:r>
            <a:endParaRPr lang="ru-RU" sz="3200" b="1" i="1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Бренд-менеджер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Маркетолог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Финансовый аналитик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Брокер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Биржевой маклер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Системный администратор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Программист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smtClean="0"/>
              <a:t>Логист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3200" b="1" i="1" dirty="0" err="1" smtClean="0"/>
              <a:t>Нанотехнолог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2086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12540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НАПРАВЛЕНИЯ ДЕЯТЕЛЬНОСТИ СЛУЖБЫ ЗАНЯТОСТИ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2912" cy="2040632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ТРУДОУСТРОЙСТВО  НА   ВАКАНТНЫЕ   МЕСТА;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ПРОВЕДЕНИЕ   ОПЛАЧИВАЕМЫХ  ОБЩЕСТВЕННЫХ   РАБОТ;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ВРЕМЕННАЯ   ЗАНЯТОСТЬ  НЕСОВЕРШЕННОЛЕТНИХ  В  ВОЗРАСТЕ ОТ  14  ДО 18  ЛЕТ  В  СВОБОДНОЕ   ОТ   УЧЕБЫ  ВРЕМЯ, В  Т.Ч.  ВО ВРЕМЯ   ЛЕТНИХ   КАНИКУЛ;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ОБЕСПЕЧЕНИЕ  ВРЕМЕННОГО  ТРУДОУСТРОЙСТВА  БЕЗРАБОТНОЙ МОЛОДЕЖИ  В  ВОЗРАСТЕ  ОТ   18  ДО  20  ЛЕТ,  ИМЕЮЩЕЙ СРЕДНЕЕ  ПРОФЕССИОНАЛЬНОЕ  ОБРАЗОВАНИЕ,  ВПЕРВЫЕ ИЩУЩЕЙ  РАБОТУ;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ВРЕМЕННОЕ   ТРУДОУСТРОЙСТВО   ГРАЖДАН, ИСПЫТЫВАЮЩИХ ТРУДНОСТИ   В  ПОИСКЕ  РАБОТЫ  (ИНВАЛИДЫ, ОДИНОКИЕ И МНОГОДЕТНЫЕ   РОДИТЕЛИ,  ВОСПИТЫВАЮЩИЕ НЕСОВЕРШЕННОЛЕТНИХ   ДЕТЕЙ,  РОДИТЕЛИ,  ВОСПИТЫВАЮЩИЕ ДЕТЕЙ  ИНВАЛИДОВ,  БЕЖЕНЦЕВ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ПРОФЕССИОНАЛЬНАЯ  ПОДГОТОВКА,  ПЕРЕПОДГОТОВКА  И ПОВЫШЕНИЕ   КВАЛИФИКАЦИИ  БЕЗРАБОТНЫХ  ГРАЖДАН  С ВЫПЛАТОЙ  СТИПЕНДИИ  В  ПЕРИОД  ПРОФОБУЧЕНИЯ;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1800" b="1" i="1" dirty="0" smtClean="0"/>
              <a:t>САМОЗАНЯТОСТЬ.</a:t>
            </a: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19619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273</TotalTime>
  <Words>333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ВЫБОР ПРОФЕССИИ – ТВОЙ ВЫБОР</vt:lpstr>
      <vt:lpstr>ФОРМУЛА  УСПЕШНОГО ВЫБОРА ПРОФЕССИИ</vt:lpstr>
      <vt:lpstr>ТИПЫ ПРОФЕССИЙ ПО ПРЕДМЕТУ ТРУДА </vt:lpstr>
      <vt:lpstr>СОЗНАТЕЛЬНЫЙ ВЫБОР ПРОФЕССИИ ОСНОВЫВАЕТСЯ НА: </vt:lpstr>
      <vt:lpstr>ОШИБКИ ПРИ ВЫБОРЕ ПРОФЕССИИ </vt:lpstr>
      <vt:lpstr>НАИБОЛЕЕ ВОСТРЕБОВАННЫЕ РАБОЧИЕ ПРОФЕССИИ </vt:lpstr>
      <vt:lpstr>ПРЕСТИЖНЫЕ ПРОФЕССИИ</vt:lpstr>
      <vt:lpstr>СОВРЕМЕННЫЕ ПРОФЕССИИ</vt:lpstr>
      <vt:lpstr>НАПРАВЛЕНИЯ ДЕЯТЕЛЬНОСТИ СЛУЖБЫ ЗАНЯТОСТИ 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УСПЕШНОГО ВЫБОРА ПРОФЕССИИ</dc:title>
  <dc:creator>komitet34</dc:creator>
  <cp:lastModifiedBy>Komitet57</cp:lastModifiedBy>
  <cp:revision>20</cp:revision>
  <cp:lastPrinted>2012-01-23T13:41:23Z</cp:lastPrinted>
  <dcterms:created xsi:type="dcterms:W3CDTF">2012-01-23T12:14:37Z</dcterms:created>
  <dcterms:modified xsi:type="dcterms:W3CDTF">2015-04-07T06:23:39Z</dcterms:modified>
</cp:coreProperties>
</file>